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5"/>
  </p:notesMasterIdLst>
  <p:sldIdLst>
    <p:sldId id="428" r:id="rId17"/>
    <p:sldId id="435" r:id="rId18"/>
    <p:sldId id="267" r:id="rId19"/>
    <p:sldId id="436" r:id="rId20"/>
    <p:sldId id="425" r:id="rId21"/>
    <p:sldId id="344" r:id="rId22"/>
    <p:sldId id="347" r:id="rId23"/>
    <p:sldId id="346" r:id="rId24"/>
    <p:sldId id="426" r:id="rId25"/>
    <p:sldId id="345" r:id="rId26"/>
    <p:sldId id="427" r:id="rId27"/>
    <p:sldId id="349" r:id="rId28"/>
    <p:sldId id="429" r:id="rId29"/>
    <p:sldId id="430" r:id="rId30"/>
    <p:sldId id="431" r:id="rId31"/>
    <p:sldId id="432" r:id="rId32"/>
    <p:sldId id="433" r:id="rId33"/>
    <p:sldId id="43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22668-0055-4980-B115-FB403BCD522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rot="16200000">
            <a:off x="-1419705" y="3096105"/>
            <a:ext cx="3331853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en-US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295400"/>
            <a:ext cx="7924800" cy="4419600"/>
          </a:xfrm>
        </p:spPr>
        <p:txBody>
          <a:bodyPr>
            <a:normAutofit lnSpcReduction="10000"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clkyw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shfns¸Sp¯Â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Hfnªp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kwkmcw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adªp\n¶p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tIÄ¡pI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aÁpÅhcpsS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I¯pIÄ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phmZw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IqSmsX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hmbn¡pI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XpS§nbhsbÃmw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sXÁmWv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kÂt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cv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in¸n¡Â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HcmÄ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sXÁpImc\msW¶v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hymPambn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nÂ¡pIbpamWv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kÂt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in¸n¡p¶XneqsS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31242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co£bnse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tIm¸nbSn¡Â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X\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AdnªpIqSm¯ Imcy§Ä Xm³ ]Tn¨n«ps­¶v A²ym]Is\ sXÁn²cn¸n¡pIbpw AÀlaÃm¯ amÀ¡v IckvYam¡pIbpamWv ChnsS \S¡p¶Xv.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tIm¸nbSn¡p¶Xpw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klmbn¡p¶Xpw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mse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35052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apJkvXpXn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dbÂ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CÃm¯ KpW§Ä Ds­¶v ]dbp¶Xpw Hcphsâ Xn· \ndª {]hr¯nIsf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mXvkmln¸n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¡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kvYncoIcn¡pIbpw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sNbvXpsIm­v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¶Xpamb hm¡pIfmWv apJkvXpXn.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IÅw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]dbpt¼mÄ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ewLn¡s¸Sp¶Xv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kXyw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Xs¶bmb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PohnXwsIm­v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kXy¯n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hln¡phm³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A\p{</a:t>
            </a:r>
            <a:r>
              <a:rPr lang="en-US" sz="3000" b="1" dirty="0" err="1">
                <a:latin typeface="ML-Aathira" pitchFamily="82" charset="0"/>
              </a:rPr>
              <a:t>Klnt¡Wta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152401"/>
            <a:ext cx="5791200" cy="6705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b="1" dirty="0">
                <a:latin typeface="ML-Aathira" pitchFamily="82" charset="0"/>
              </a:rPr>
              <a:t>(</a:t>
            </a:r>
            <a:r>
              <a:rPr lang="en-AU" b="1" dirty="0" err="1">
                <a:latin typeface="ML-Aathira" pitchFamily="82" charset="0"/>
              </a:rPr>
              <a:t>h©n¸m«v</a:t>
            </a:r>
            <a:r>
              <a:rPr lang="en-AU" b="1" dirty="0">
                <a:latin typeface="ML-Aathira" pitchFamily="82" charset="0"/>
              </a:rPr>
              <a:t>...)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kXyw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Xs¶bmb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tbip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X¶cnsI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h¶ptNÀ</a:t>
            </a:r>
            <a:r>
              <a:rPr lang="en-AU" b="1" dirty="0">
                <a:latin typeface="ML-Aathira" pitchFamily="82" charset="0"/>
              </a:rPr>
              <a:t>¶ 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injytcmSmtbmXnbtÃm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XncpsamgnIÄ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\</a:t>
            </a:r>
            <a:r>
              <a:rPr lang="en-AU" b="1" dirty="0" err="1">
                <a:latin typeface="ML-Aathira" pitchFamily="82" charset="0"/>
              </a:rPr>
              <a:t>nsâ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hm¡v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kXyambpw</a:t>
            </a:r>
            <a:r>
              <a:rPr lang="en-AU" b="1" dirty="0">
                <a:latin typeface="ML-Aathira" pitchFamily="82" charset="0"/>
              </a:rPr>
              <a:t> 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</a:t>
            </a:r>
            <a:r>
              <a:rPr lang="en-AU" b="1" dirty="0" err="1" smtClean="0">
                <a:latin typeface="ML-Aathira" pitchFamily="82" charset="0"/>
              </a:rPr>
              <a:t>AsX</a:t>
            </a:r>
            <a:r>
              <a:rPr lang="en-AU" b="1" dirty="0" smtClean="0">
                <a:latin typeface="ML-Aathira" pitchFamily="82" charset="0"/>
              </a:rPr>
              <a:t> </a:t>
            </a:r>
            <a:r>
              <a:rPr lang="en-AU" b="1" dirty="0" err="1" smtClean="0">
                <a:latin typeface="ML-Aathira" pitchFamily="82" charset="0"/>
              </a:rPr>
              <a:t>sbs¶m</a:t>
            </a:r>
            <a:r>
              <a:rPr lang="en-AU" b="1" dirty="0" smtClean="0">
                <a:latin typeface="ML-Aathira" pitchFamily="82" charset="0"/>
              </a:rPr>
              <a:t> </a:t>
            </a:r>
            <a:r>
              <a:rPr lang="en-AU" b="1" dirty="0" err="1" smtClean="0">
                <a:latin typeface="ML-Aathira" pitchFamily="82" charset="0"/>
              </a:rPr>
              <a:t>Aãm</a:t>
            </a:r>
            <a:r>
              <a:rPr lang="en-AU" b="1" dirty="0" smtClean="0">
                <a:latin typeface="ML-Aathira" pitchFamily="82" charset="0"/>
              </a:rPr>
              <a:t> </a:t>
            </a:r>
            <a:r>
              <a:rPr lang="en-AU" b="1" dirty="0" err="1" smtClean="0">
                <a:latin typeface="ML-Aathira" pitchFamily="82" charset="0"/>
              </a:rPr>
              <a:t>sbt¶m</a:t>
            </a:r>
            <a:r>
              <a:rPr lang="en-AU" b="1" dirty="0">
                <a:latin typeface="ML-Aathira" pitchFamily="82" charset="0"/>
              </a:rPr>
              <a:t>,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am{</a:t>
            </a:r>
            <a:r>
              <a:rPr lang="en-AU" b="1" dirty="0" err="1">
                <a:latin typeface="ML-Aathira" pitchFamily="82" charset="0"/>
              </a:rPr>
              <a:t>Xambn</a:t>
            </a:r>
            <a:r>
              <a:rPr lang="en-AU" b="1" dirty="0">
                <a:latin typeface="ML-Aathira" pitchFamily="82" charset="0"/>
              </a:rPr>
              <a:t> `</a:t>
            </a:r>
            <a:r>
              <a:rPr lang="en-AU" b="1" dirty="0" err="1">
                <a:latin typeface="ML-Aathira" pitchFamily="82" charset="0"/>
              </a:rPr>
              <a:t>hn¡s</a:t>
            </a:r>
            <a:r>
              <a:rPr lang="en-AU" b="1" dirty="0">
                <a:latin typeface="ML-Aathira" pitchFamily="82" charset="0"/>
              </a:rPr>
              <a:t>«,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</a:t>
            </a:r>
            <a:r>
              <a:rPr lang="en-AU" b="1" dirty="0" err="1">
                <a:latin typeface="ML-Aathira" pitchFamily="82" charset="0"/>
              </a:rPr>
              <a:t>hymPw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shSnbq</a:t>
            </a:r>
            <a:r>
              <a:rPr lang="en-AU" b="1" dirty="0">
                <a:latin typeface="ML-Aathira" pitchFamily="82" charset="0"/>
              </a:rPr>
              <a:t>.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hnizkn¡mw</a:t>
            </a:r>
            <a:r>
              <a:rPr lang="en-AU" b="1" dirty="0">
                <a:latin typeface="ML-Aathira" pitchFamily="82" charset="0"/>
              </a:rPr>
              <a:t> ]</a:t>
            </a:r>
            <a:r>
              <a:rPr lang="en-AU" b="1" dirty="0" err="1">
                <a:latin typeface="ML-Aathira" pitchFamily="82" charset="0"/>
              </a:rPr>
              <a:t>ckv</a:t>
            </a:r>
            <a:r>
              <a:rPr lang="en-AU" b="1" dirty="0">
                <a:latin typeface="ML-Aathira" pitchFamily="82" charset="0"/>
              </a:rPr>
              <a:t>]</a:t>
            </a:r>
            <a:r>
              <a:rPr lang="en-AU" b="1" dirty="0" err="1">
                <a:latin typeface="ML-Aathira" pitchFamily="82" charset="0"/>
              </a:rPr>
              <a:t>cw</a:t>
            </a:r>
            <a:endParaRPr lang="en-AU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kXyw</a:t>
            </a:r>
            <a:r>
              <a:rPr lang="en-AU" b="1" dirty="0">
                <a:latin typeface="ML-Aathira" pitchFamily="82" charset="0"/>
              </a:rPr>
              <a:t> am{</a:t>
            </a:r>
            <a:r>
              <a:rPr lang="en-AU" b="1" dirty="0" err="1">
                <a:latin typeface="ML-Aathira" pitchFamily="82" charset="0"/>
              </a:rPr>
              <a:t>Xw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sNmÃnsb¶mÂ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A]</a:t>
            </a:r>
            <a:r>
              <a:rPr lang="en-AU" b="1" dirty="0" err="1">
                <a:latin typeface="ML-Aathira" pitchFamily="82" charset="0"/>
              </a:rPr>
              <a:t>hmZw</a:t>
            </a:r>
            <a:r>
              <a:rPr lang="en-AU" b="1" dirty="0">
                <a:latin typeface="ML-Aathira" pitchFamily="82" charset="0"/>
              </a:rPr>
              <a:t>, </a:t>
            </a:r>
            <a:r>
              <a:rPr lang="en-AU" b="1" dirty="0" err="1">
                <a:latin typeface="ML-Aathira" pitchFamily="82" charset="0"/>
              </a:rPr>
              <a:t>GjWnbpw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ssIshSnªnSmw</a:t>
            </a:r>
            <a:r>
              <a:rPr lang="en-AU" b="1" dirty="0">
                <a:latin typeface="ML-Aathira" pitchFamily="82" charset="0"/>
              </a:rPr>
              <a:t>.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s]m§¨</a:t>
            </a:r>
            <a:r>
              <a:rPr lang="en-AU" b="1" dirty="0" err="1">
                <a:latin typeface="ML-Aathira" pitchFamily="82" charset="0"/>
              </a:rPr>
              <a:t>hpw</a:t>
            </a:r>
            <a:r>
              <a:rPr lang="en-AU" b="1" dirty="0">
                <a:latin typeface="ML-Aathira" pitchFamily="82" charset="0"/>
              </a:rPr>
              <a:t>, </a:t>
            </a:r>
            <a:r>
              <a:rPr lang="en-AU" b="1" dirty="0" err="1">
                <a:latin typeface="ML-Aathira" pitchFamily="82" charset="0"/>
              </a:rPr>
              <a:t>apJkvXpXn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</a:t>
            </a:r>
            <a:r>
              <a:rPr lang="en-AU" b="1" dirty="0" err="1">
                <a:latin typeface="ML-Aathira" pitchFamily="82" charset="0"/>
              </a:rPr>
              <a:t>ssZha¡Ä</a:t>
            </a:r>
            <a:r>
              <a:rPr lang="en-AU" b="1" dirty="0">
                <a:latin typeface="ML-Aathira" pitchFamily="82" charset="0"/>
              </a:rPr>
              <a:t>¡\</a:t>
            </a:r>
            <a:r>
              <a:rPr lang="en-AU" b="1" dirty="0" err="1">
                <a:latin typeface="ML-Aathira" pitchFamily="82" charset="0"/>
              </a:rPr>
              <a:t>ptbmPy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</a:t>
            </a:r>
            <a:r>
              <a:rPr lang="en-AU" b="1" dirty="0" err="1">
                <a:latin typeface="ML-Aathira" pitchFamily="82" charset="0"/>
              </a:rPr>
              <a:t>aÃsb¶pd¨nSpI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	</a:t>
            </a:r>
            <a:r>
              <a:rPr lang="en-AU" b="1" dirty="0" err="1">
                <a:latin typeface="ML-Aathira" pitchFamily="82" charset="0"/>
              </a:rPr>
              <a:t>i¦IqSmsX</a:t>
            </a:r>
            <a:r>
              <a:rPr lang="en-AU" b="1" dirty="0">
                <a:latin typeface="ML-Aathira" pitchFamily="82" charset="0"/>
              </a:rPr>
              <a:t>.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kXytaIpw</a:t>
            </a:r>
            <a:r>
              <a:rPr lang="en-AU" b="1" dirty="0">
                <a:latin typeface="ML-Aathira" pitchFamily="82" charset="0"/>
              </a:rPr>
              <a:t> </a:t>
            </a:r>
            <a:r>
              <a:rPr lang="en-AU" b="1" dirty="0" err="1">
                <a:latin typeface="ML-Aathira" pitchFamily="82" charset="0"/>
              </a:rPr>
              <a:t>kzmX</a:t>
            </a:r>
            <a:r>
              <a:rPr lang="en-AU" b="1" dirty="0">
                <a:latin typeface="ML-Aathira" pitchFamily="82" charset="0"/>
              </a:rPr>
              <a:t>{´</a:t>
            </a:r>
            <a:r>
              <a:rPr lang="en-AU" b="1" dirty="0" err="1">
                <a:latin typeface="ML-Aathira" pitchFamily="82" charset="0"/>
              </a:rPr>
              <a:t>ys</a:t>
            </a:r>
            <a:r>
              <a:rPr lang="en-AU" b="1" dirty="0">
                <a:latin typeface="ML-Aathira" pitchFamily="82" charset="0"/>
              </a:rPr>
              <a:t>¯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>
                <a:latin typeface="ML-Aathira" pitchFamily="82" charset="0"/>
              </a:rPr>
              <a:t>A\</a:t>
            </a:r>
            <a:r>
              <a:rPr lang="en-AU" b="1" dirty="0" err="1">
                <a:latin typeface="ML-Aathira" pitchFamily="82" charset="0"/>
              </a:rPr>
              <a:t>p`hn¨m</a:t>
            </a:r>
            <a:r>
              <a:rPr lang="en-AU" b="1" dirty="0">
                <a:latin typeface="ML-Aathira" pitchFamily="82" charset="0"/>
              </a:rPr>
              <a:t>\µ</a:t>
            </a:r>
            <a:r>
              <a:rPr lang="en-AU" b="1" dirty="0" err="1">
                <a:latin typeface="ML-Aathira" pitchFamily="82" charset="0"/>
              </a:rPr>
              <a:t>n¡mw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Ncn¨nSmw</a:t>
            </a:r>
            <a:r>
              <a:rPr lang="en-AU" b="1" dirty="0">
                <a:latin typeface="ML-Aathira" pitchFamily="82" charset="0"/>
              </a:rPr>
              <a:t> \</a:t>
            </a:r>
            <a:r>
              <a:rPr lang="en-AU" b="1" dirty="0" err="1">
                <a:latin typeface="ML-Aathira" pitchFamily="82" charset="0"/>
              </a:rPr>
              <a:t>nXyhpw</a:t>
            </a:r>
            <a:r>
              <a:rPr lang="en-AU" b="1" dirty="0">
                <a:latin typeface="ML-Aathira" pitchFamily="82" charset="0"/>
              </a:rPr>
              <a:t> \mw</a:t>
            </a:r>
            <a:endParaRPr lang="en-US" b="1" dirty="0">
              <a:latin typeface="ML-Aathira" pitchFamily="82" charset="0"/>
            </a:endParaRPr>
          </a:p>
          <a:p>
            <a:pPr>
              <a:buNone/>
            </a:pPr>
            <a:r>
              <a:rPr lang="en-AU" b="1" dirty="0" err="1">
                <a:latin typeface="ML-Aathira" pitchFamily="82" charset="0"/>
              </a:rPr>
              <a:t>tbip</a:t>
            </a:r>
            <a:r>
              <a:rPr lang="en-AU" b="1" dirty="0">
                <a:latin typeface="ML-Aathira" pitchFamily="82" charset="0"/>
              </a:rPr>
              <a:t>\</a:t>
            </a:r>
            <a:r>
              <a:rPr lang="en-AU" b="1" dirty="0" err="1">
                <a:latin typeface="ML-Aathira" pitchFamily="82" charset="0"/>
              </a:rPr>
              <a:t>mY</a:t>
            </a:r>
            <a:r>
              <a:rPr lang="en-AU" b="1" dirty="0">
                <a:latin typeface="ML-Aathira" pitchFamily="82" charset="0"/>
              </a:rPr>
              <a:t>\</a:t>
            </a:r>
            <a:r>
              <a:rPr lang="en-AU" b="1" dirty="0" err="1">
                <a:latin typeface="ML-Aathira" pitchFamily="82" charset="0"/>
              </a:rPr>
              <a:t>nÂ</a:t>
            </a:r>
            <a:endParaRPr lang="en-US" sz="17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 .6:31þ38)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FÃm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Xn·bpw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h©\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Syhpw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  <a:buNone/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 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Akqbbpw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hmZhpw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Dt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]£n¡phn³</a:t>
            </a:r>
          </a:p>
          <a:p>
            <a:pPr algn="ctr">
              <a:buClr>
                <a:srgbClr val="002060"/>
              </a:buClr>
              <a:buNone/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    (1 ]t{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Xm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2:1).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  <a:buNone/>
            </a:pPr>
            <a:r>
              <a:rPr lang="en-AU" sz="3000" b="1" dirty="0" err="1">
                <a:latin typeface="ML-Aathira" pitchFamily="82" charset="0"/>
              </a:rPr>
              <a:t>F´p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hnesImSp¯pw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kXykÔXsb</a:t>
            </a:r>
            <a:endParaRPr lang="en-AU" sz="3000" b="1" dirty="0">
              <a:latin typeface="ML-Aathira" pitchFamily="82" charset="0"/>
            </a:endParaRPr>
          </a:p>
          <a:p>
            <a:pPr algn="ctr">
              <a:buClr>
                <a:srgbClr val="002060"/>
              </a:buClr>
              <a:buNone/>
            </a:pPr>
            <a:r>
              <a:rPr lang="en-AU" sz="3000" b="1" dirty="0" err="1">
                <a:latin typeface="ML-Aathira" pitchFamily="82" charset="0"/>
              </a:rPr>
              <a:t>PohnXaqeyambn</a:t>
            </a:r>
            <a:r>
              <a:rPr lang="en-AU" sz="3000" b="1" dirty="0">
                <a:latin typeface="ML-Aathira" pitchFamily="82" charset="0"/>
              </a:rPr>
              <a:t> Rm³ </a:t>
            </a:r>
            <a:r>
              <a:rPr lang="en-AU" sz="3000" b="1" dirty="0" err="1">
                <a:latin typeface="ML-Aathira" pitchFamily="82" charset="0"/>
              </a:rPr>
              <a:t>Im¯p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kq£n¡pw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endParaRPr lang="en-US" sz="2800" dirty="0">
              <a:latin typeface="ML-Indulekh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2133600"/>
            <a:ext cx="6629400" cy="48768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pic>
        <p:nvPicPr>
          <p:cNvPr id="1026" name="Picture 2" descr="C:\Documents and Settings\john\Desktop\class 3 bit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0"/>
            <a:ext cx="5346700" cy="15001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3400" y="13716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kXyw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dbpI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334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kXyhm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mIbmÂ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ssZha¡fmb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\½fpw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kXy¯nÂ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Pohn¡m³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hnfn¡s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¸«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ncn¡p¶p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tdma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3:4).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	</a:t>
            </a:r>
          </a:p>
          <a:p>
            <a:pPr algn="just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Ft¸mgpw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kXykÔambn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am{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kwkmcn¡pIbpw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hÀ¯n¡pIbpw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sN¿Ww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F¶mWv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IÅkm£yw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dbcpsX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F«mw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amWw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\s½ A\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pkvacn¸n¡p¶Xv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 descr="D:\web photo\class 7\jesuschildr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976749"/>
            <a:ext cx="5638800" cy="38812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069624" y="1781413"/>
            <a:ext cx="4940776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kXy¯nsâ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kIvXn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kXy¯n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km£yw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hln¡pI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kXy¯n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\v hncp²amb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Xn·IÄ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304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kXy¯nsâ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kIvXn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Nn´bnepw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hm¡nepw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hr¯nbnepw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kXykÔX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]men¡phm³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apt¡mtcmcp¯À¡pw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Isabp­v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kXykÔX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men¡m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ssZhnI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cWtbmsSbmWv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Hmtcm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krjvSn¡s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¸«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ncn¡p¶Xv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qÀ®X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429000"/>
            <a:ext cx="4223524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kXy¯n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\v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km£yw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hln¡pI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hln¡pI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IkvXhcmb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\½psS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ZuXyw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hncp²amb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kvXmh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IsfÃmw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IÅamWv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aÁpÅhÀ¡v kXyw Adnbm³ AhImiap­v.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ntj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IÅw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XpeyamWv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4022188"/>
            <a:ext cx="4495800" cy="2835812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848600" cy="4038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kXy¯n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\v hncp²amb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Xn·IÄ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A]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hmZw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Hcp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hyIvXnsb¡pdn¨v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kXyhncp²tam,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clky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kz`mhapÅtXm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Bb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Imcy§Ä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dªp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c¯p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dbp¶hcpw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tI«v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BkzZn¡pIbpw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mXvkmln¸n¡pIbpw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Hcp t]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mse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F«mw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amW¯ns\Xncmbn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rot="16200000">
            <a:off x="-1419705" y="3173049"/>
            <a:ext cx="333185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ml-IN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endParaRPr lang="en-US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48006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GjWn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  <a:sym typeface="ML-Gopika"/>
              </a:rPr>
              <a:t>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t]À X½nÂ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Ieltam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XpXtbm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  <a:sym typeface="ML-Gopika"/>
              </a:rPr>
              <a:t>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GjWn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dbp¶Xnsâ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Dt±iyw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pW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FXncmbn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kwkmcn¡p¶XmWnXv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kXyw ad¨ph¨v kwkmcn¡p¶Xv, AXmbXv DÅXv CsÃ¶p ]dbp¶Xpw CÃm¯h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Ds­¶p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F«mw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ewL\amWv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2546</TotalTime>
  <Words>202</Words>
  <Application>Microsoft Office PowerPoint</Application>
  <PresentationFormat>On-screen Show (4:3)</PresentationFormat>
  <Paragraphs>95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286</cp:revision>
  <dcterms:created xsi:type="dcterms:W3CDTF">2013-05-21T03:50:53Z</dcterms:created>
  <dcterms:modified xsi:type="dcterms:W3CDTF">2013-10-09T06:43:02Z</dcterms:modified>
</cp:coreProperties>
</file>